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9" r:id="rId1"/>
  </p:sldMasterIdLst>
  <p:sldIdLst>
    <p:sldId id="256" r:id="rId2"/>
    <p:sldId id="257" r:id="rId3"/>
    <p:sldId id="258" r:id="rId4"/>
    <p:sldId id="259" r:id="rId5"/>
    <p:sldId id="260" r:id="rId6"/>
    <p:sldId id="275" r:id="rId7"/>
    <p:sldId id="274" r:id="rId8"/>
    <p:sldId id="266" r:id="rId9"/>
    <p:sldId id="268" r:id="rId10"/>
    <p:sldId id="267" r:id="rId11"/>
    <p:sldId id="261" r:id="rId12"/>
    <p:sldId id="269" r:id="rId13"/>
    <p:sldId id="270" r:id="rId14"/>
    <p:sldId id="271" r:id="rId15"/>
    <p:sldId id="272" r:id="rId16"/>
    <p:sldId id="273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7E"/>
    <a:srgbClr val="A00434"/>
    <a:srgbClr val="5E8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81" d="100"/>
          <a:sy n="81" d="100"/>
        </p:scale>
        <p:origin x="-216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0"/>
            <a:ext cx="103632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56001"/>
            <a:ext cx="85344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0CA5B-7370-45E6-A1F0-382247AF13FA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C9DD-AD88-410B-BC64-F9869E4607E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0CA5B-7370-45E6-A1F0-382247AF13FA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C9DD-AD88-410B-BC64-F9869E4607E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0CA5B-7370-45E6-A1F0-382247AF13FA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C9DD-AD88-410B-BC64-F9869E4607E1}" type="slidenum">
              <a:rPr lang="en-IN" smtClean="0"/>
              <a:t>‹#›</a:t>
            </a:fld>
            <a:endParaRPr lang="en-IN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447801"/>
            <a:ext cx="27432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47800"/>
            <a:ext cx="80264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0CA5B-7370-45E6-A1F0-382247AF13FA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C9DD-AD88-410B-BC64-F9869E4607E1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8063251" y="4203592"/>
            <a:ext cx="383523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3492427" y="4075290"/>
            <a:ext cx="7392687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3771637" y="4087562"/>
            <a:ext cx="729064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7479319" y="4074175"/>
            <a:ext cx="4410667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82220" y="4058555"/>
            <a:ext cx="11631168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43" y="2463560"/>
            <a:ext cx="103632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3153" y="1437449"/>
            <a:ext cx="8556979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0CA5B-7370-45E6-A1F0-382247AF13FA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C9DD-AD88-410B-BC64-F9869E4607E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0CA5B-7370-45E6-A1F0-382247AF13FA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C9DD-AD88-410B-BC64-F9869E4607E1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902207" y="2679192"/>
            <a:ext cx="5096256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679192"/>
            <a:ext cx="5096256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2208" y="2678114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3110" y="3429001"/>
            <a:ext cx="5093407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2678113"/>
            <a:ext cx="5096256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3429001"/>
            <a:ext cx="5096256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0CA5B-7370-45E6-A1F0-382247AF13FA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C9DD-AD88-410B-BC64-F9869E4607E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0CA5B-7370-45E6-A1F0-382247AF13FA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C9DD-AD88-410B-BC64-F9869E4607E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0CA5B-7370-45E6-A1F0-382247AF13FA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C9DD-AD88-410B-BC64-F9869E4607E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0CA5B-7370-45E6-A1F0-382247AF13FA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C9DD-AD88-410B-BC64-F9869E4607E1}" type="slidenum">
              <a:rPr lang="en-IN" smtClean="0"/>
              <a:t>‹#›</a:t>
            </a:fld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3581401"/>
            <a:ext cx="44704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82220" y="714191"/>
            <a:ext cx="11631168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219200" y="2286000"/>
            <a:ext cx="44704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2616" y="1828800"/>
            <a:ext cx="5205435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228600"/>
            <a:ext cx="11594592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82220" y="5353963"/>
            <a:ext cx="11631168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874" y="338667"/>
            <a:ext cx="5083527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1112" y="2785533"/>
            <a:ext cx="5091289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0CA5B-7370-45E6-A1F0-382247AF13FA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EC9DD-AD88-410B-BC64-F9869E4607E1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371600"/>
            <a:ext cx="475488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228600"/>
            <a:ext cx="11594592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82220" y="1679429"/>
            <a:ext cx="11631168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8328"/>
            <a:ext cx="109728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84896" y="6250165"/>
            <a:ext cx="5048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210CA5B-7370-45E6-A1F0-382247AF13FA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185" y="6250165"/>
            <a:ext cx="5048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21451" y="6250164"/>
            <a:ext cx="15491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D14EC9DD-AD88-410B-BC64-F9869E4607E1}" type="slidenum">
              <a:rPr lang="en-IN" smtClean="0"/>
              <a:t>‹#›</a:t>
            </a:fld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2757" y="2675467"/>
            <a:ext cx="9877777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  <p:sldLayoutId id="2147484327" r:id="rId8"/>
    <p:sldLayoutId id="2147484328" r:id="rId9"/>
    <p:sldLayoutId id="2147484329" r:id="rId10"/>
    <p:sldLayoutId id="214748433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E0B061B-FC2B-4277-A07E-798DB0B6E054}"/>
              </a:ext>
            </a:extLst>
          </p:cNvPr>
          <p:cNvSpPr txBox="1"/>
          <p:nvPr/>
        </p:nvSpPr>
        <p:spPr>
          <a:xfrm>
            <a:off x="2185139" y="1065475"/>
            <a:ext cx="631942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5400" dirty="0">
                <a:solidFill>
                  <a:schemeClr val="bg2">
                    <a:lumMod val="10000"/>
                  </a:schemeClr>
                </a:solidFill>
              </a:rPr>
              <a:t>PRESENTATION ON</a:t>
            </a:r>
          </a:p>
          <a:p>
            <a:r>
              <a:rPr lang="en-IN" sz="5400" dirty="0">
                <a:solidFill>
                  <a:schemeClr val="bg2">
                    <a:lumMod val="10000"/>
                  </a:schemeClr>
                </a:solidFill>
              </a:rPr>
              <a:t>        STATIC PROJECT</a:t>
            </a:r>
          </a:p>
          <a:p>
            <a:endParaRPr lang="en-IN" sz="5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E52AD28-FE98-4272-9F5A-D5A4DDA989D3}"/>
              </a:ext>
            </a:extLst>
          </p:cNvPr>
          <p:cNvSpPr txBox="1"/>
          <p:nvPr/>
        </p:nvSpPr>
        <p:spPr>
          <a:xfrm>
            <a:off x="1648815" y="3551059"/>
            <a:ext cx="7048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            </a:t>
            </a:r>
            <a:r>
              <a:rPr lang="en-IN" sz="3600" dirty="0" smtClean="0">
                <a:solidFill>
                  <a:srgbClr val="FFFF00"/>
                </a:solidFill>
              </a:rPr>
              <a:t>Event </a:t>
            </a:r>
            <a:r>
              <a:rPr lang="en-IN" sz="3600" smtClean="0">
                <a:solidFill>
                  <a:srgbClr val="FFFF00"/>
                </a:solidFill>
              </a:rPr>
              <a:t>Management System</a:t>
            </a:r>
            <a:endParaRPr lang="en-IN" sz="3600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43D8793-E221-4803-AE85-92E5679107C8}"/>
              </a:ext>
            </a:extLst>
          </p:cNvPr>
          <p:cNvSpPr txBox="1"/>
          <p:nvPr/>
        </p:nvSpPr>
        <p:spPr>
          <a:xfrm>
            <a:off x="9700342" y="5353232"/>
            <a:ext cx="1484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26267E"/>
                </a:solidFill>
              </a:rPr>
              <a:t>Guided By:</a:t>
            </a:r>
          </a:p>
          <a:p>
            <a:r>
              <a:rPr lang="en-IN" dirty="0" err="1">
                <a:solidFill>
                  <a:srgbClr val="26267E"/>
                </a:solidFill>
              </a:rPr>
              <a:t>Jayanth</a:t>
            </a:r>
            <a:r>
              <a:rPr lang="en-IN" dirty="0">
                <a:solidFill>
                  <a:srgbClr val="26267E"/>
                </a:solidFill>
              </a:rPr>
              <a:t> </a:t>
            </a:r>
            <a:r>
              <a:rPr lang="en-IN" dirty="0" smtClean="0">
                <a:solidFill>
                  <a:srgbClr val="26267E"/>
                </a:solidFill>
              </a:rPr>
              <a:t>V. Sir</a:t>
            </a:r>
            <a:endParaRPr lang="en-IN" dirty="0">
              <a:solidFill>
                <a:srgbClr val="26267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CD3EF68-BE90-4A1C-970D-F98702E6D642}"/>
              </a:ext>
            </a:extLst>
          </p:cNvPr>
          <p:cNvSpPr txBox="1"/>
          <p:nvPr/>
        </p:nvSpPr>
        <p:spPr>
          <a:xfrm>
            <a:off x="1518082" y="5397620"/>
            <a:ext cx="1722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A00434"/>
                </a:solidFill>
              </a:rPr>
              <a:t>By:</a:t>
            </a:r>
          </a:p>
          <a:p>
            <a:r>
              <a:rPr lang="en-IN" dirty="0" smtClean="0">
                <a:solidFill>
                  <a:srgbClr val="A00434"/>
                </a:solidFill>
              </a:rPr>
              <a:t>Aparna Mukrut</a:t>
            </a:r>
            <a:endParaRPr lang="en-IN" dirty="0">
              <a:solidFill>
                <a:srgbClr val="A00434"/>
              </a:solidFill>
            </a:endParaRPr>
          </a:p>
          <a:p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4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1A0139-17FD-4899-A068-C044FD082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Sign Up Page:</a:t>
            </a:r>
            <a:endParaRPr lang="en-IN" sz="4800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37" y="2168769"/>
            <a:ext cx="8452339" cy="468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1E8049-12A2-468A-B0A9-C9758886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44559"/>
            <a:ext cx="10058400" cy="1450757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Home </a:t>
            </a:r>
            <a:r>
              <a:rPr lang="en-IN" sz="4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Page:</a:t>
            </a:r>
            <a:endParaRPr lang="en-IN" sz="4800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37" y="1863968"/>
            <a:ext cx="9085385" cy="499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0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1E8049-12A2-468A-B0A9-C9758886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44559"/>
            <a:ext cx="10058400" cy="1450757"/>
          </a:xfrm>
        </p:spPr>
        <p:txBody>
          <a:bodyPr>
            <a:normAutofit/>
          </a:bodyPr>
          <a:lstStyle/>
          <a:p>
            <a:r>
              <a:rPr lang="en-IN" sz="4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About US Page:</a:t>
            </a:r>
            <a:endParaRPr lang="en-IN" sz="4800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38" y="1758460"/>
            <a:ext cx="9530862" cy="50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1E8049-12A2-468A-B0A9-C9758886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44559"/>
            <a:ext cx="10058400" cy="1450757"/>
          </a:xfrm>
        </p:spPr>
        <p:txBody>
          <a:bodyPr>
            <a:normAutofit/>
          </a:bodyPr>
          <a:lstStyle/>
          <a:p>
            <a:r>
              <a:rPr lang="en-IN" sz="4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Gallery Page:</a:t>
            </a:r>
            <a:endParaRPr lang="en-IN" sz="4800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08" y="1922585"/>
            <a:ext cx="9753600" cy="493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1E8049-12A2-468A-B0A9-C9758886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44559"/>
            <a:ext cx="10058400" cy="1450757"/>
          </a:xfrm>
        </p:spPr>
        <p:txBody>
          <a:bodyPr>
            <a:normAutofit/>
          </a:bodyPr>
          <a:lstStyle/>
          <a:p>
            <a:r>
              <a:rPr lang="en-IN" sz="4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See Event Section:</a:t>
            </a:r>
            <a:endParaRPr lang="en-IN" sz="4800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69" y="1992923"/>
            <a:ext cx="9519137" cy="486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2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1E8049-12A2-468A-B0A9-C9758886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44559"/>
            <a:ext cx="10058400" cy="1450757"/>
          </a:xfrm>
        </p:spPr>
        <p:txBody>
          <a:bodyPr>
            <a:normAutofit/>
          </a:bodyPr>
          <a:lstStyle/>
          <a:p>
            <a:r>
              <a:rPr lang="en-IN" sz="4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See More Section:</a:t>
            </a:r>
            <a:endParaRPr lang="en-IN" sz="4800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77" y="1828800"/>
            <a:ext cx="953086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2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1E8049-12A2-468A-B0A9-C9758886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44559"/>
            <a:ext cx="10058400" cy="1450757"/>
          </a:xfrm>
        </p:spPr>
        <p:txBody>
          <a:bodyPr>
            <a:normAutofit/>
          </a:bodyPr>
          <a:lstStyle/>
          <a:p>
            <a:r>
              <a:rPr lang="en-IN" sz="4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Booking Form Page:</a:t>
            </a:r>
            <a:endParaRPr lang="en-IN" sz="4800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215" y="1781908"/>
            <a:ext cx="9179170" cy="507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4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985B52-DEC1-426D-AA8A-6AC50CB21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 The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purpose of this website is to make user friendly website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for </a:t>
            </a: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Event Management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where user can easily use it.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75FE51-10D6-4637-9958-44122571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Conclusion: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95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0E102CF-111F-4754-8D26-8FFD93AA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4800" dirty="0" smtClean="0">
                <a:solidFill>
                  <a:schemeClr val="accent2">
                    <a:lumMod val="75000"/>
                  </a:schemeClr>
                </a:solidFill>
              </a:rPr>
              <a:t>                   </a:t>
            </a:r>
          </a:p>
          <a:p>
            <a:pPr marL="0" indent="0">
              <a:buNone/>
            </a:pPr>
            <a:endParaRPr lang="en-IN" sz="48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IN" sz="4800" dirty="0" smtClean="0">
                <a:solidFill>
                  <a:srgbClr val="5E8420"/>
                </a:solidFill>
              </a:rPr>
              <a:t>                      </a:t>
            </a:r>
            <a:r>
              <a:rPr lang="en-IN" sz="4800" dirty="0">
                <a:solidFill>
                  <a:srgbClr val="5E8420"/>
                </a:solidFill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315303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2AC9DE-B58F-4423-998E-83605C3F9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47579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Introduction of Topic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  Languages used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Screenshots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 Conclusion</a:t>
            </a:r>
            <a:endParaRPr lang="en-IN" sz="32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3200" dirty="0"/>
          </a:p>
          <a:p>
            <a:endParaRPr lang="en-IN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DB213D-37AB-4FC2-B4A3-2A4596E4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>
                <a:solidFill>
                  <a:srgbClr val="002060"/>
                </a:solidFill>
              </a:rPr>
              <a:t>Contents: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31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3446BE-2BD5-48B1-9AA7-9ACDF65F9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In this Static project I have </a:t>
            </a: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design a static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Website for </a:t>
            </a: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Event Management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Different events like birthday, wedding ceremony, naming ceremony, get togethers  with their package details are included.</a:t>
            </a:r>
            <a:endParaRPr lang="en-IN" sz="32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In </a:t>
            </a: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this I have used front end technologies like HTML5, CSS3, Bootstrap, Javascript.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There are different sections in navigation bar like home, about us, gallery, contact us, logout.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There is a login and sign up options for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User can book their event for particular day and time.</a:t>
            </a:r>
            <a:endParaRPr lang="en-IN" sz="32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AC00A9-39C2-4A21-BD7E-AD47E4A93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>
                <a:solidFill>
                  <a:srgbClr val="002060"/>
                </a:solidFill>
              </a:rPr>
              <a:t>Introduction: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51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DAF85C-57CF-47B3-B07F-D7E74D07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                              </a:t>
            </a:r>
            <a:endParaRPr lang="en-IN" sz="36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600" dirty="0" smtClean="0">
                <a:solidFill>
                  <a:schemeClr val="accent2">
                    <a:lumMod val="75000"/>
                  </a:schemeClr>
                </a:solidFill>
              </a:rPr>
              <a:t>                                  </a:t>
            </a:r>
            <a:r>
              <a:rPr lang="en-IN" sz="3600" i="1" u="sng" dirty="0" smtClean="0">
                <a:solidFill>
                  <a:schemeClr val="bg2">
                    <a:lumMod val="10000"/>
                  </a:schemeClr>
                </a:solidFill>
              </a:rPr>
              <a:t>HTML</a:t>
            </a:r>
          </a:p>
          <a:p>
            <a:pPr marL="0" indent="0">
              <a:buNone/>
            </a:pPr>
            <a:endParaRPr lang="en-IN" sz="3600" i="1" u="sng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    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HTML stands for Hyper Text Markup Language.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       HTML describe the structure of a Web </a:t>
            </a: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page.</a:t>
            </a:r>
            <a:endParaRPr lang="en-IN" sz="32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       HTML elements tell the browser how to display the        </a:t>
            </a:r>
          </a:p>
          <a:p>
            <a:pPr marL="0" indent="0">
              <a:buNone/>
            </a:pP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      </a:t>
            </a:r>
            <a:r>
              <a:rPr lang="en-IN" sz="3600" dirty="0" smtClean="0">
                <a:solidFill>
                  <a:schemeClr val="accent2">
                    <a:lumMod val="75000"/>
                  </a:schemeClr>
                </a:solidFill>
              </a:rPr>
              <a:t>content.</a:t>
            </a:r>
            <a:endParaRPr lang="en-IN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615B10-09D4-4990-8A51-632CE3B73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Languages </a:t>
            </a:r>
            <a:r>
              <a:rPr lang="en-IN" dirty="0" smtClean="0">
                <a:solidFill>
                  <a:srgbClr val="002060"/>
                </a:solidFill>
              </a:rPr>
              <a:t>Used: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42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5669FD-70BE-45DB-83EC-2FD981ACF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 smtClean="0"/>
              <a:t>                             </a:t>
            </a:r>
          </a:p>
          <a:p>
            <a:pPr marL="0" indent="0">
              <a:buNone/>
            </a:pPr>
            <a:r>
              <a:rPr lang="en-IN" dirty="0" smtClean="0"/>
              <a:t>                                            </a:t>
            </a:r>
            <a:r>
              <a:rPr lang="en-IN" sz="3600" i="1" u="sng" dirty="0" smtClean="0">
                <a:solidFill>
                  <a:schemeClr val="tx1"/>
                </a:solidFill>
              </a:rPr>
              <a:t>CSS</a:t>
            </a:r>
          </a:p>
          <a:p>
            <a:pPr marL="0" indent="0">
              <a:buNone/>
            </a:pPr>
            <a:endParaRPr lang="en-IN" sz="3600" i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CSS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stands for Cascading Style Sheet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CSS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describe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how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HTML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elements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are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be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displayed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  CSS saves a lot of work. It can control the layout of 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     multiple web pages all at once.    </a:t>
            </a:r>
            <a:endParaRPr lang="en-IN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2CD26F-9364-47B4-A762-73412A20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Languages </a:t>
            </a:r>
            <a:r>
              <a:rPr lang="en-IN" dirty="0" smtClean="0">
                <a:solidFill>
                  <a:srgbClr val="002060"/>
                </a:solidFill>
              </a:rPr>
              <a:t>Used: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6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DAF85C-57CF-47B3-B07F-D7E74D07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                              </a:t>
            </a:r>
            <a:endParaRPr lang="en-IN" sz="36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600" dirty="0" smtClean="0">
                <a:solidFill>
                  <a:schemeClr val="accent2">
                    <a:lumMod val="75000"/>
                  </a:schemeClr>
                </a:solidFill>
              </a:rPr>
              <a:t>                                  </a:t>
            </a:r>
            <a:r>
              <a:rPr lang="en-IN" sz="3600" i="1" u="sng" dirty="0" smtClean="0">
                <a:solidFill>
                  <a:schemeClr val="bg2">
                    <a:lumMod val="10000"/>
                  </a:schemeClr>
                </a:solidFill>
              </a:rPr>
              <a:t>Bootstrap</a:t>
            </a:r>
            <a:endParaRPr lang="en-IN" sz="3600" i="1" u="sng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    </a:t>
            </a:r>
            <a:r>
              <a:rPr lang="en-IN" sz="3600" dirty="0" smtClean="0">
                <a:solidFill>
                  <a:schemeClr val="accent2">
                    <a:lumMod val="75000"/>
                  </a:schemeClr>
                </a:solidFill>
              </a:rPr>
              <a:t> Bootstrap language is a open source CSS               framework.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       It is used for attractive and  responsive website.</a:t>
            </a:r>
            <a:endParaRPr lang="en-IN" sz="32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       </a:t>
            </a: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It is flexible and easy to work with.</a:t>
            </a:r>
            <a:endParaRPr lang="en-IN" sz="32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IN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615B10-09D4-4990-8A51-632CE3B73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Languages </a:t>
            </a:r>
            <a:r>
              <a:rPr lang="en-IN" dirty="0" smtClean="0">
                <a:solidFill>
                  <a:srgbClr val="002060"/>
                </a:solidFill>
              </a:rPr>
              <a:t>Used: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5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DAF85C-57CF-47B3-B07F-D7E74D07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                              </a:t>
            </a:r>
            <a:endParaRPr lang="en-IN" sz="36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600" dirty="0" smtClean="0">
                <a:solidFill>
                  <a:schemeClr val="accent2">
                    <a:lumMod val="75000"/>
                  </a:schemeClr>
                </a:solidFill>
              </a:rPr>
              <a:t>                             </a:t>
            </a:r>
            <a:r>
              <a:rPr lang="en-IN" sz="3600" i="1" u="sng" dirty="0" smtClean="0">
                <a:solidFill>
                  <a:schemeClr val="bg2">
                    <a:lumMod val="10000"/>
                  </a:schemeClr>
                </a:solidFill>
              </a:rPr>
              <a:t>JavaScript</a:t>
            </a:r>
          </a:p>
          <a:p>
            <a:pPr marL="0" indent="0">
              <a:buNone/>
            </a:pPr>
            <a:endParaRPr lang="en-IN" sz="3600" i="1" u="sng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   </a:t>
            </a: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J</a:t>
            </a: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avascript is a scripting language.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     It is mainly used for validation purposes.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     It allows to add dynamic behaviour to the web page.</a:t>
            </a:r>
            <a:endParaRPr lang="en-IN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615B10-09D4-4990-8A51-632CE3B73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Languages </a:t>
            </a:r>
            <a:r>
              <a:rPr lang="en-IN" dirty="0" smtClean="0">
                <a:solidFill>
                  <a:srgbClr val="002060"/>
                </a:solidFill>
              </a:rPr>
              <a:t>Used: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74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1E8049-12A2-468A-B0A9-C9758886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44559"/>
            <a:ext cx="10058400" cy="1450757"/>
          </a:xfrm>
        </p:spPr>
        <p:txBody>
          <a:bodyPr>
            <a:normAutofit/>
          </a:bodyPr>
          <a:lstStyle/>
          <a:p>
            <a:r>
              <a:rPr lang="en-IN" sz="4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Index Page:</a:t>
            </a:r>
            <a:endParaRPr lang="en-IN" sz="4800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47" y="1805352"/>
            <a:ext cx="9882553" cy="50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1817077"/>
            <a:ext cx="8417170" cy="504092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111D51-97AE-4780-AF56-9FD823B9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Login </a:t>
            </a:r>
            <a:r>
              <a:rPr lang="en-IN" sz="48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Page:</a:t>
            </a:r>
            <a:endParaRPr lang="en-IN" sz="4800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16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128</TotalTime>
  <Words>347</Words>
  <Application>Microsoft Office PowerPoint</Application>
  <PresentationFormat>Custom</PresentationFormat>
  <Paragraphs>65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Waveform</vt:lpstr>
      <vt:lpstr>PowerPoint Presentation</vt:lpstr>
      <vt:lpstr>Contents:</vt:lpstr>
      <vt:lpstr>Introduction:</vt:lpstr>
      <vt:lpstr>Languages Used:</vt:lpstr>
      <vt:lpstr>Languages Used:</vt:lpstr>
      <vt:lpstr>Languages Used:</vt:lpstr>
      <vt:lpstr>Languages Used:</vt:lpstr>
      <vt:lpstr>Index Page:</vt:lpstr>
      <vt:lpstr>Login Page:</vt:lpstr>
      <vt:lpstr>Sign Up Page:</vt:lpstr>
      <vt:lpstr>Home Page:</vt:lpstr>
      <vt:lpstr>About US Page:</vt:lpstr>
      <vt:lpstr>Gallery Page:</vt:lpstr>
      <vt:lpstr>See Event Section:</vt:lpstr>
      <vt:lpstr>See More Section:</vt:lpstr>
      <vt:lpstr>Booking Form Page:</vt:lpstr>
      <vt:lpstr>Conclusion: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NIKHIL KUMBHAR</dc:creator>
  <cp:lastModifiedBy>win</cp:lastModifiedBy>
  <cp:revision>26</cp:revision>
  <dcterms:created xsi:type="dcterms:W3CDTF">2021-09-03T05:19:42Z</dcterms:created>
  <dcterms:modified xsi:type="dcterms:W3CDTF">2021-09-21T08:56:15Z</dcterms:modified>
</cp:coreProperties>
</file>